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9975" cy="42808525"/>
  <p:notesSz cx="6858000" cy="9144000"/>
  <p:defaultTextStyle>
    <a:defPPr>
      <a:defRPr lang="en-US"/>
    </a:defPPr>
    <a:lvl1pPr marL="0" algn="l" defTabSz="646847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6847" algn="l" defTabSz="646847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93693" algn="l" defTabSz="646847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40540" algn="l" defTabSz="646847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87386" algn="l" defTabSz="646847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34233" algn="l" defTabSz="646847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81079" algn="l" defTabSz="646847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527926" algn="l" defTabSz="646847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74772" algn="l" defTabSz="646847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04"/>
    <p:restoredTop sz="94640"/>
  </p:normalViewPr>
  <p:slideViewPr>
    <p:cSldViewPr snapToGrid="0">
      <p:cViewPr>
        <p:scale>
          <a:sx n="23" d="100"/>
          <a:sy n="23" d="100"/>
        </p:scale>
        <p:origin x="-1836" y="-72"/>
      </p:cViewPr>
      <p:guideLst>
        <p:guide orient="horz" pos="13482"/>
        <p:guide pos="95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999" y="7005936"/>
            <a:ext cx="25737978" cy="14903708"/>
          </a:xfrm>
        </p:spPr>
        <p:txBody>
          <a:bodyPr anchor="b"/>
          <a:lstStyle>
            <a:lvl1pPr algn="ctr">
              <a:defRPr sz="199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997" y="22484389"/>
            <a:ext cx="22709982" cy="10335480"/>
          </a:xfrm>
        </p:spPr>
        <p:txBody>
          <a:bodyPr/>
          <a:lstStyle>
            <a:lvl1pPr marL="0" indent="0" algn="ctr">
              <a:buNone/>
              <a:defRPr sz="7900"/>
            </a:lvl1pPr>
            <a:lvl2pPr marL="1512650" indent="0" algn="ctr">
              <a:buNone/>
              <a:defRPr sz="6600"/>
            </a:lvl2pPr>
            <a:lvl3pPr marL="3025301" indent="0" algn="ctr">
              <a:buNone/>
              <a:defRPr sz="6000"/>
            </a:lvl3pPr>
            <a:lvl4pPr marL="4537953" indent="0" algn="ctr">
              <a:buNone/>
              <a:defRPr sz="5300"/>
            </a:lvl4pPr>
            <a:lvl5pPr marL="6050603" indent="0" algn="ctr">
              <a:buNone/>
              <a:defRPr sz="5300"/>
            </a:lvl5pPr>
            <a:lvl6pPr marL="7563253" indent="0" algn="ctr">
              <a:buNone/>
              <a:defRPr sz="5300"/>
            </a:lvl6pPr>
            <a:lvl7pPr marL="9075904" indent="0" algn="ctr">
              <a:buNone/>
              <a:defRPr sz="5300"/>
            </a:lvl7pPr>
            <a:lvl8pPr marL="10588554" indent="0" algn="ctr">
              <a:buNone/>
              <a:defRPr sz="5300"/>
            </a:lvl8pPr>
            <a:lvl9pPr marL="12101206" indent="0" algn="ctr">
              <a:buNone/>
              <a:defRPr sz="53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9E731-F13B-4CD5-914B-898CC4234E53}" type="datetimeFigureOut">
              <a:rPr lang="tr-TR" smtClean="0"/>
              <a:pPr/>
              <a:t>5.03.2020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63C6-C552-434D-A724-20AD474F7481}" type="slidenum">
              <a:rPr lang="tr-TR" smtClean="0"/>
              <a:pPr/>
              <a:t>‹N°›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230928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9E731-F13B-4CD5-914B-898CC4234E53}" type="datetimeFigureOut">
              <a:rPr lang="tr-TR" smtClean="0"/>
              <a:pPr/>
              <a:t>5.03.2020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63C6-C552-434D-A724-20AD474F7481}" type="slidenum">
              <a:rPr lang="tr-TR" smtClean="0"/>
              <a:pPr/>
              <a:t>‹N°›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04304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9109" y="2279158"/>
            <a:ext cx="6529119" cy="36278247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750" y="2279158"/>
            <a:ext cx="19208859" cy="3627824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9E731-F13B-4CD5-914B-898CC4234E53}" type="datetimeFigureOut">
              <a:rPr lang="tr-TR" smtClean="0"/>
              <a:pPr/>
              <a:t>5.03.2020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63C6-C552-434D-A724-20AD474F7481}" type="slidenum">
              <a:rPr lang="tr-TR" smtClean="0"/>
              <a:pPr/>
              <a:t>‹N°›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32582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9E731-F13B-4CD5-914B-898CC4234E53}" type="datetimeFigureOut">
              <a:rPr lang="tr-TR" smtClean="0"/>
              <a:pPr/>
              <a:t>5.03.2020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63C6-C552-434D-A724-20AD474F7481}" type="slidenum">
              <a:rPr lang="tr-TR" smtClean="0"/>
              <a:pPr/>
              <a:t>‹N°›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570389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980" y="10672417"/>
            <a:ext cx="26116479" cy="17807154"/>
          </a:xfrm>
        </p:spPr>
        <p:txBody>
          <a:bodyPr anchor="b"/>
          <a:lstStyle>
            <a:lvl1pPr>
              <a:defRPr sz="199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980" y="28648033"/>
            <a:ext cx="26116479" cy="9364362"/>
          </a:xfrm>
        </p:spPr>
        <p:txBody>
          <a:bodyPr/>
          <a:lstStyle>
            <a:lvl1pPr marL="0" indent="0">
              <a:buNone/>
              <a:defRPr sz="7900">
                <a:solidFill>
                  <a:schemeClr val="tx1"/>
                </a:solidFill>
              </a:defRPr>
            </a:lvl1pPr>
            <a:lvl2pPr marL="151265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2pPr>
            <a:lvl3pPr marL="3025301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3pPr>
            <a:lvl4pPr marL="4537953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4pPr>
            <a:lvl5pPr marL="6050603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5pPr>
            <a:lvl6pPr marL="7563253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6pPr>
            <a:lvl7pPr marL="9075904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7pPr>
            <a:lvl8pPr marL="10588554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8pPr>
            <a:lvl9pPr marL="12101206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9E731-F13B-4CD5-914B-898CC4234E53}" type="datetimeFigureOut">
              <a:rPr lang="tr-TR" smtClean="0"/>
              <a:pPr/>
              <a:t>5.03.2020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63C6-C552-434D-A724-20AD474F7481}" type="slidenum">
              <a:rPr lang="tr-TR" smtClean="0"/>
              <a:pPr/>
              <a:t>‹N°›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433592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749" y="11395789"/>
            <a:ext cx="12868990" cy="27161617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9238" y="11395789"/>
            <a:ext cx="12868990" cy="27161617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9E731-F13B-4CD5-914B-898CC4234E53}" type="datetimeFigureOut">
              <a:rPr lang="tr-TR" smtClean="0"/>
              <a:pPr/>
              <a:t>5.03.2020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63C6-C552-434D-A724-20AD474F7481}" type="slidenum">
              <a:rPr lang="tr-TR" smtClean="0"/>
              <a:pPr/>
              <a:t>‹N°›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124968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692" y="2279168"/>
            <a:ext cx="26116479" cy="827433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696" y="10494037"/>
            <a:ext cx="12809846" cy="5142965"/>
          </a:xfrm>
        </p:spPr>
        <p:txBody>
          <a:bodyPr anchor="b"/>
          <a:lstStyle>
            <a:lvl1pPr marL="0" indent="0">
              <a:buNone/>
              <a:defRPr sz="7900" b="1"/>
            </a:lvl1pPr>
            <a:lvl2pPr marL="1512650" indent="0">
              <a:buNone/>
              <a:defRPr sz="6600" b="1"/>
            </a:lvl2pPr>
            <a:lvl3pPr marL="3025301" indent="0">
              <a:buNone/>
              <a:defRPr sz="6000" b="1"/>
            </a:lvl3pPr>
            <a:lvl4pPr marL="4537953" indent="0">
              <a:buNone/>
              <a:defRPr sz="5300" b="1"/>
            </a:lvl4pPr>
            <a:lvl5pPr marL="6050603" indent="0">
              <a:buNone/>
              <a:defRPr sz="5300" b="1"/>
            </a:lvl5pPr>
            <a:lvl6pPr marL="7563253" indent="0">
              <a:buNone/>
              <a:defRPr sz="5300" b="1"/>
            </a:lvl6pPr>
            <a:lvl7pPr marL="9075904" indent="0">
              <a:buNone/>
              <a:defRPr sz="5300" b="1"/>
            </a:lvl7pPr>
            <a:lvl8pPr marL="10588554" indent="0">
              <a:buNone/>
              <a:defRPr sz="5300" b="1"/>
            </a:lvl8pPr>
            <a:lvl9pPr marL="12101206" indent="0">
              <a:buNone/>
              <a:defRPr sz="53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696" y="15637004"/>
            <a:ext cx="12809846" cy="22999676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9238" y="10494037"/>
            <a:ext cx="12872934" cy="5142965"/>
          </a:xfrm>
        </p:spPr>
        <p:txBody>
          <a:bodyPr anchor="b"/>
          <a:lstStyle>
            <a:lvl1pPr marL="0" indent="0">
              <a:buNone/>
              <a:defRPr sz="7900" b="1"/>
            </a:lvl1pPr>
            <a:lvl2pPr marL="1512650" indent="0">
              <a:buNone/>
              <a:defRPr sz="6600" b="1"/>
            </a:lvl2pPr>
            <a:lvl3pPr marL="3025301" indent="0">
              <a:buNone/>
              <a:defRPr sz="6000" b="1"/>
            </a:lvl3pPr>
            <a:lvl4pPr marL="4537953" indent="0">
              <a:buNone/>
              <a:defRPr sz="5300" b="1"/>
            </a:lvl4pPr>
            <a:lvl5pPr marL="6050603" indent="0">
              <a:buNone/>
              <a:defRPr sz="5300" b="1"/>
            </a:lvl5pPr>
            <a:lvl6pPr marL="7563253" indent="0">
              <a:buNone/>
              <a:defRPr sz="5300" b="1"/>
            </a:lvl6pPr>
            <a:lvl7pPr marL="9075904" indent="0">
              <a:buNone/>
              <a:defRPr sz="5300" b="1"/>
            </a:lvl7pPr>
            <a:lvl8pPr marL="10588554" indent="0">
              <a:buNone/>
              <a:defRPr sz="5300" b="1"/>
            </a:lvl8pPr>
            <a:lvl9pPr marL="12101206" indent="0">
              <a:buNone/>
              <a:defRPr sz="53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9238" y="15637004"/>
            <a:ext cx="12872934" cy="22999676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9E731-F13B-4CD5-914B-898CC4234E53}" type="datetimeFigureOut">
              <a:rPr lang="tr-TR" smtClean="0"/>
              <a:pPr/>
              <a:t>5.03.2020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63C6-C552-434D-A724-20AD474F7481}" type="slidenum">
              <a:rPr lang="tr-TR" smtClean="0"/>
              <a:pPr/>
              <a:t>‹N°›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04506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9E731-F13B-4CD5-914B-898CC4234E53}" type="datetimeFigureOut">
              <a:rPr lang="tr-TR" smtClean="0"/>
              <a:pPr/>
              <a:t>5.03.2020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63C6-C552-434D-A724-20AD474F7481}" type="slidenum">
              <a:rPr lang="tr-TR" smtClean="0"/>
              <a:pPr/>
              <a:t>‹N°›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10024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9E731-F13B-4CD5-914B-898CC4234E53}" type="datetimeFigureOut">
              <a:rPr lang="tr-TR" smtClean="0"/>
              <a:pPr/>
              <a:t>5.03.2020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63C6-C552-434D-A724-20AD474F7481}" type="slidenum">
              <a:rPr lang="tr-TR" smtClean="0"/>
              <a:pPr/>
              <a:t>‹N°›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22779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691" y="2853902"/>
            <a:ext cx="9766081" cy="9988655"/>
          </a:xfrm>
        </p:spPr>
        <p:txBody>
          <a:bodyPr anchor="b"/>
          <a:lstStyle>
            <a:lvl1pPr>
              <a:defRPr sz="10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2934" y="6163645"/>
            <a:ext cx="15329237" cy="30421799"/>
          </a:xfrm>
        </p:spPr>
        <p:txBody>
          <a:bodyPr/>
          <a:lstStyle>
            <a:lvl1pPr>
              <a:defRPr sz="10600"/>
            </a:lvl1pPr>
            <a:lvl2pPr>
              <a:defRPr sz="9300"/>
            </a:lvl2pPr>
            <a:lvl3pPr>
              <a:defRPr sz="7900"/>
            </a:lvl3pPr>
            <a:lvl4pPr>
              <a:defRPr sz="6600"/>
            </a:lvl4pPr>
            <a:lvl5pPr>
              <a:defRPr sz="6600"/>
            </a:lvl5pPr>
            <a:lvl6pPr>
              <a:defRPr sz="6600"/>
            </a:lvl6pPr>
            <a:lvl7pPr>
              <a:defRPr sz="6600"/>
            </a:lvl7pPr>
            <a:lvl8pPr>
              <a:defRPr sz="6600"/>
            </a:lvl8pPr>
            <a:lvl9pPr>
              <a:defRPr sz="6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691" y="12842558"/>
            <a:ext cx="9766081" cy="23792426"/>
          </a:xfrm>
        </p:spPr>
        <p:txBody>
          <a:bodyPr/>
          <a:lstStyle>
            <a:lvl1pPr marL="0" indent="0">
              <a:buNone/>
              <a:defRPr sz="5300"/>
            </a:lvl1pPr>
            <a:lvl2pPr marL="1512650" indent="0">
              <a:buNone/>
              <a:defRPr sz="4600"/>
            </a:lvl2pPr>
            <a:lvl3pPr marL="3025301" indent="0">
              <a:buNone/>
              <a:defRPr sz="4000"/>
            </a:lvl3pPr>
            <a:lvl4pPr marL="4537953" indent="0">
              <a:buNone/>
              <a:defRPr sz="3300"/>
            </a:lvl4pPr>
            <a:lvl5pPr marL="6050603" indent="0">
              <a:buNone/>
              <a:defRPr sz="3300"/>
            </a:lvl5pPr>
            <a:lvl6pPr marL="7563253" indent="0">
              <a:buNone/>
              <a:defRPr sz="3300"/>
            </a:lvl6pPr>
            <a:lvl7pPr marL="9075904" indent="0">
              <a:buNone/>
              <a:defRPr sz="3300"/>
            </a:lvl7pPr>
            <a:lvl8pPr marL="10588554" indent="0">
              <a:buNone/>
              <a:defRPr sz="3300"/>
            </a:lvl8pPr>
            <a:lvl9pPr marL="12101206" indent="0">
              <a:buNone/>
              <a:defRPr sz="33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9E731-F13B-4CD5-914B-898CC4234E53}" type="datetimeFigureOut">
              <a:rPr lang="tr-TR" smtClean="0"/>
              <a:pPr/>
              <a:t>5.03.2020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63C6-C552-434D-A724-20AD474F7481}" type="slidenum">
              <a:rPr lang="tr-TR" smtClean="0"/>
              <a:pPr/>
              <a:t>‹N°›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995437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691" y="2853902"/>
            <a:ext cx="9766081" cy="9988655"/>
          </a:xfrm>
        </p:spPr>
        <p:txBody>
          <a:bodyPr anchor="b"/>
          <a:lstStyle>
            <a:lvl1pPr>
              <a:defRPr sz="10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2934" y="6163645"/>
            <a:ext cx="15329237" cy="30421799"/>
          </a:xfrm>
        </p:spPr>
        <p:txBody>
          <a:bodyPr anchor="t"/>
          <a:lstStyle>
            <a:lvl1pPr marL="0" indent="0">
              <a:buNone/>
              <a:defRPr sz="10600"/>
            </a:lvl1pPr>
            <a:lvl2pPr marL="1512650" indent="0">
              <a:buNone/>
              <a:defRPr sz="9300"/>
            </a:lvl2pPr>
            <a:lvl3pPr marL="3025301" indent="0">
              <a:buNone/>
              <a:defRPr sz="7900"/>
            </a:lvl3pPr>
            <a:lvl4pPr marL="4537953" indent="0">
              <a:buNone/>
              <a:defRPr sz="6600"/>
            </a:lvl4pPr>
            <a:lvl5pPr marL="6050603" indent="0">
              <a:buNone/>
              <a:defRPr sz="6600"/>
            </a:lvl5pPr>
            <a:lvl6pPr marL="7563253" indent="0">
              <a:buNone/>
              <a:defRPr sz="6600"/>
            </a:lvl6pPr>
            <a:lvl7pPr marL="9075904" indent="0">
              <a:buNone/>
              <a:defRPr sz="6600"/>
            </a:lvl7pPr>
            <a:lvl8pPr marL="10588554" indent="0">
              <a:buNone/>
              <a:defRPr sz="6600"/>
            </a:lvl8pPr>
            <a:lvl9pPr marL="12101206" indent="0">
              <a:buNone/>
              <a:defRPr sz="6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691" y="12842558"/>
            <a:ext cx="9766081" cy="23792426"/>
          </a:xfrm>
        </p:spPr>
        <p:txBody>
          <a:bodyPr/>
          <a:lstStyle>
            <a:lvl1pPr marL="0" indent="0">
              <a:buNone/>
              <a:defRPr sz="5300"/>
            </a:lvl1pPr>
            <a:lvl2pPr marL="1512650" indent="0">
              <a:buNone/>
              <a:defRPr sz="4600"/>
            </a:lvl2pPr>
            <a:lvl3pPr marL="3025301" indent="0">
              <a:buNone/>
              <a:defRPr sz="4000"/>
            </a:lvl3pPr>
            <a:lvl4pPr marL="4537953" indent="0">
              <a:buNone/>
              <a:defRPr sz="3300"/>
            </a:lvl4pPr>
            <a:lvl5pPr marL="6050603" indent="0">
              <a:buNone/>
              <a:defRPr sz="3300"/>
            </a:lvl5pPr>
            <a:lvl6pPr marL="7563253" indent="0">
              <a:buNone/>
              <a:defRPr sz="3300"/>
            </a:lvl6pPr>
            <a:lvl7pPr marL="9075904" indent="0">
              <a:buNone/>
              <a:defRPr sz="3300"/>
            </a:lvl7pPr>
            <a:lvl8pPr marL="10588554" indent="0">
              <a:buNone/>
              <a:defRPr sz="3300"/>
            </a:lvl8pPr>
            <a:lvl9pPr marL="12101206" indent="0">
              <a:buNone/>
              <a:defRPr sz="33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9E731-F13B-4CD5-914B-898CC4234E53}" type="datetimeFigureOut">
              <a:rPr lang="tr-TR" smtClean="0"/>
              <a:pPr/>
              <a:t>5.03.2020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63C6-C552-434D-A724-20AD474F7481}" type="slidenum">
              <a:rPr lang="tr-TR" smtClean="0"/>
              <a:pPr/>
              <a:t>‹N°›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33748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749" y="2279168"/>
            <a:ext cx="26116479" cy="8274335"/>
          </a:xfrm>
          <a:prstGeom prst="rect">
            <a:avLst/>
          </a:prstGeom>
        </p:spPr>
        <p:txBody>
          <a:bodyPr vert="horz" lIns="129369" tIns="64685" rIns="129369" bIns="64685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749" y="11395789"/>
            <a:ext cx="26116479" cy="27161617"/>
          </a:xfrm>
          <a:prstGeom prst="rect">
            <a:avLst/>
          </a:prstGeom>
        </p:spPr>
        <p:txBody>
          <a:bodyPr vert="horz" lIns="129369" tIns="64685" rIns="129369" bIns="64685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748" y="39677171"/>
            <a:ext cx="6812995" cy="2279158"/>
          </a:xfrm>
          <a:prstGeom prst="rect">
            <a:avLst/>
          </a:prstGeom>
        </p:spPr>
        <p:txBody>
          <a:bodyPr vert="horz" lIns="129369" tIns="64685" rIns="129369" bIns="64685" rtlCol="0" anchor="ctr"/>
          <a:lstStyle>
            <a:lvl1pPr algn="l">
              <a:defRPr sz="4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9E731-F13B-4CD5-914B-898CC4234E53}" type="datetimeFigureOut">
              <a:rPr lang="tr-TR" smtClean="0"/>
              <a:pPr/>
              <a:t>5.03.2020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30243" y="39677171"/>
            <a:ext cx="10219491" cy="2279158"/>
          </a:xfrm>
          <a:prstGeom prst="rect">
            <a:avLst/>
          </a:prstGeom>
        </p:spPr>
        <p:txBody>
          <a:bodyPr vert="horz" lIns="129369" tIns="64685" rIns="129369" bIns="64685" rtlCol="0" anchor="ctr"/>
          <a:lstStyle>
            <a:lvl1pPr algn="ctr">
              <a:defRPr sz="4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5232" y="39677171"/>
            <a:ext cx="6812995" cy="2279158"/>
          </a:xfrm>
          <a:prstGeom prst="rect">
            <a:avLst/>
          </a:prstGeom>
        </p:spPr>
        <p:txBody>
          <a:bodyPr vert="horz" lIns="129369" tIns="64685" rIns="129369" bIns="64685" rtlCol="0" anchor="ctr"/>
          <a:lstStyle>
            <a:lvl1pPr algn="r">
              <a:defRPr sz="4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263C6-C552-434D-A724-20AD474F7481}" type="slidenum">
              <a:rPr lang="tr-TR" smtClean="0"/>
              <a:pPr/>
              <a:t>‹N°›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8990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5301" rtl="0" eaLnBrk="1" latinLnBrk="0" hangingPunct="1">
        <a:lnSpc>
          <a:spcPct val="90000"/>
        </a:lnSpc>
        <a:spcBef>
          <a:spcPct val="0"/>
        </a:spcBef>
        <a:buNone/>
        <a:defRPr sz="1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325" indent="-756325" algn="l" defTabSz="3025301" rtl="0" eaLnBrk="1" latinLnBrk="0" hangingPunct="1">
        <a:lnSpc>
          <a:spcPct val="90000"/>
        </a:lnSpc>
        <a:spcBef>
          <a:spcPts val="3309"/>
        </a:spcBef>
        <a:buFont typeface="Arial" panose="020B0604020202020204" pitchFamily="34" charset="0"/>
        <a:buChar char="•"/>
        <a:defRPr sz="9300" kern="1200">
          <a:solidFill>
            <a:schemeClr val="tx1"/>
          </a:solidFill>
          <a:latin typeface="+mn-lt"/>
          <a:ea typeface="+mn-ea"/>
          <a:cs typeface="+mn-cs"/>
        </a:defRPr>
      </a:lvl1pPr>
      <a:lvl2pPr marL="2268976" indent="-756325" algn="l" defTabSz="3025301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7900" kern="1200">
          <a:solidFill>
            <a:schemeClr val="tx1"/>
          </a:solidFill>
          <a:latin typeface="+mn-lt"/>
          <a:ea typeface="+mn-ea"/>
          <a:cs typeface="+mn-cs"/>
        </a:defRPr>
      </a:lvl2pPr>
      <a:lvl3pPr marL="3781627" indent="-756325" algn="l" defTabSz="3025301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5294278" indent="-756325" algn="l" defTabSz="3025301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4pPr>
      <a:lvl5pPr marL="6806928" indent="-756325" algn="l" defTabSz="3025301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5pPr>
      <a:lvl6pPr marL="8319579" indent="-756325" algn="l" defTabSz="3025301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6pPr>
      <a:lvl7pPr marL="9832229" indent="-756325" algn="l" defTabSz="3025301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7pPr>
      <a:lvl8pPr marL="11344881" indent="-756325" algn="l" defTabSz="3025301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8pPr>
      <a:lvl9pPr marL="12857531" indent="-756325" algn="l" defTabSz="3025301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5301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1pPr>
      <a:lvl2pPr marL="1512650" algn="l" defTabSz="3025301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2pPr>
      <a:lvl3pPr marL="3025301" algn="l" defTabSz="3025301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3pPr>
      <a:lvl4pPr marL="4537953" algn="l" defTabSz="3025301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4pPr>
      <a:lvl5pPr marL="6050603" algn="l" defTabSz="3025301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5pPr>
      <a:lvl6pPr marL="7563253" algn="l" defTabSz="3025301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6pPr>
      <a:lvl7pPr marL="9075904" algn="l" defTabSz="3025301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7pPr>
      <a:lvl8pPr marL="10588554" algn="l" defTabSz="3025301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8pPr>
      <a:lvl9pPr marL="12101206" algn="l" defTabSz="3025301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>
            <a:extLst>
              <a:ext uri="{FF2B5EF4-FFF2-40B4-BE49-F238E27FC236}">
                <a16:creationId xmlns:a16="http://schemas.microsoft.com/office/drawing/2014/main" xmlns="" id="{0997C1D6-E823-4EA2-9381-BA0E6C657753}"/>
              </a:ext>
            </a:extLst>
          </p:cNvPr>
          <p:cNvSpPr/>
          <p:nvPr/>
        </p:nvSpPr>
        <p:spPr>
          <a:xfrm>
            <a:off x="27434268" y="3248100"/>
            <a:ext cx="1292032" cy="522228"/>
          </a:xfrm>
          <a:prstGeom prst="rect">
            <a:avLst/>
          </a:prstGeom>
        </p:spPr>
        <p:txBody>
          <a:bodyPr wrap="none" lIns="129369" tIns="64685" rIns="129369" bIns="64685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cs typeface="Times New Roman" panose="02020603050405020304" pitchFamily="18" charset="0"/>
              </a:rPr>
              <a:t>ID 4375</a:t>
            </a:r>
            <a:endParaRPr lang="fr-FR" sz="2300" b="1" dirty="0">
              <a:solidFill>
                <a:schemeClr val="bg1"/>
              </a:solidFill>
            </a:endParaRPr>
          </a:p>
        </p:txBody>
      </p:sp>
      <p:sp>
        <p:nvSpPr>
          <p:cNvPr id="20" name="Dikdörtgen 19">
            <a:extLst>
              <a:ext uri="{FF2B5EF4-FFF2-40B4-BE49-F238E27FC236}">
                <a16:creationId xmlns:a16="http://schemas.microsoft.com/office/drawing/2014/main" xmlns="" id="{38BC507C-8F3B-4642-94E8-B7FA3A2FABE9}"/>
              </a:ext>
            </a:extLst>
          </p:cNvPr>
          <p:cNvSpPr/>
          <p:nvPr/>
        </p:nvSpPr>
        <p:spPr>
          <a:xfrm>
            <a:off x="3210766" y="3648706"/>
            <a:ext cx="23580000" cy="2669790"/>
          </a:xfrm>
          <a:prstGeom prst="rect">
            <a:avLst/>
          </a:prstGeom>
        </p:spPr>
        <p:txBody>
          <a:bodyPr wrap="square" lIns="129369" tIns="64685" rIns="129369" bIns="64685">
            <a:spAutoFit/>
          </a:bodyPr>
          <a:lstStyle/>
          <a:p>
            <a:pPr algn="ctr"/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Title of Your Paper</a:t>
            </a:r>
          </a:p>
          <a:p>
            <a:pPr algn="ctr"/>
            <a:endParaRPr lang="tr-TR" sz="9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Dikdörtgen 20">
            <a:extLst>
              <a:ext uri="{FF2B5EF4-FFF2-40B4-BE49-F238E27FC236}">
                <a16:creationId xmlns:a16="http://schemas.microsoft.com/office/drawing/2014/main" xmlns="" id="{D59ED092-E8CB-488C-9750-C5CA533AF05D}"/>
              </a:ext>
            </a:extLst>
          </p:cNvPr>
          <p:cNvSpPr/>
          <p:nvPr/>
        </p:nvSpPr>
        <p:spPr>
          <a:xfrm>
            <a:off x="451228" y="5285574"/>
            <a:ext cx="29093054" cy="1931126"/>
          </a:xfrm>
          <a:prstGeom prst="rect">
            <a:avLst/>
          </a:prstGeom>
        </p:spPr>
        <p:txBody>
          <a:bodyPr wrap="square" lIns="129369" tIns="64685" rIns="129369" bIns="64685">
            <a:spAutoFit/>
          </a:bodyPr>
          <a:lstStyle/>
          <a:p>
            <a:pPr algn="ctr"/>
            <a:r>
              <a:rPr lang="en-US" sz="4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Author, Co-author</a:t>
            </a:r>
            <a:endParaRPr lang="en-US" sz="3600" b="1" baseline="30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i="1" dirty="0">
                <a:latin typeface="Times New Roman" pitchFamily="18" charset="0"/>
                <a:cs typeface="Times New Roman" pitchFamily="18" charset="0"/>
              </a:rPr>
              <a:t>Affiliation, </a:t>
            </a:r>
            <a:r>
              <a:rPr lang="en-US" sz="3600" i="1" dirty="0"/>
              <a:t> </a:t>
            </a:r>
            <a:r>
              <a:rPr lang="en-US" sz="3600" b="1" i="1" dirty="0">
                <a:latin typeface="Times New Roman" pitchFamily="18" charset="0"/>
                <a:cs typeface="Times New Roman" pitchFamily="18" charset="0"/>
              </a:rPr>
              <a:t>City, Country</a:t>
            </a:r>
            <a:br>
              <a:rPr lang="en-US" sz="3600" b="1" i="1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email address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Rectangle 231">
            <a:extLst>
              <a:ext uri="{FF2B5EF4-FFF2-40B4-BE49-F238E27FC236}">
                <a16:creationId xmlns:a16="http://schemas.microsoft.com/office/drawing/2014/main" xmlns="" id="{BADBA53B-13D7-4B89-8975-713BB2438A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3746" y="27890036"/>
            <a:ext cx="261329" cy="4230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369" tIns="64685" rIns="129369" bIns="64685" anchor="ctr">
            <a:spAutoFit/>
          </a:bodyPr>
          <a:lstStyle>
            <a:lvl1pPr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fr-FR"/>
          </a:p>
        </p:txBody>
      </p:sp>
      <p:sp>
        <p:nvSpPr>
          <p:cNvPr id="57" name="Rectangle 327">
            <a:extLst>
              <a:ext uri="{FF2B5EF4-FFF2-40B4-BE49-F238E27FC236}">
                <a16:creationId xmlns:a16="http://schemas.microsoft.com/office/drawing/2014/main" xmlns="" id="{1D7C7D9A-2DA3-4675-92E9-2EE1700AD8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9577" y="28507325"/>
            <a:ext cx="261329" cy="4230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369" tIns="64685" rIns="129369" bIns="64685" anchor="ctr">
            <a:spAutoFit/>
          </a:bodyPr>
          <a:lstStyle>
            <a:lvl1pPr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fr-FR"/>
          </a:p>
        </p:txBody>
      </p:sp>
      <p:sp>
        <p:nvSpPr>
          <p:cNvPr id="58" name="Rectangle 329">
            <a:extLst>
              <a:ext uri="{FF2B5EF4-FFF2-40B4-BE49-F238E27FC236}">
                <a16:creationId xmlns:a16="http://schemas.microsoft.com/office/drawing/2014/main" xmlns="" id="{AAF6CC25-DA14-4617-8038-BED5E78A06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9577" y="28554464"/>
            <a:ext cx="261329" cy="4230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369" tIns="64685" rIns="129369" bIns="64685" anchor="ctr">
            <a:spAutoFit/>
          </a:bodyPr>
          <a:lstStyle>
            <a:lvl1pPr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fr-FR"/>
          </a:p>
        </p:txBody>
      </p:sp>
      <p:sp>
        <p:nvSpPr>
          <p:cNvPr id="59" name="Rectangle 332">
            <a:extLst>
              <a:ext uri="{FF2B5EF4-FFF2-40B4-BE49-F238E27FC236}">
                <a16:creationId xmlns:a16="http://schemas.microsoft.com/office/drawing/2014/main" xmlns="" id="{F31AB9FE-8819-44CF-A0B9-0FC39490D9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9577" y="28507325"/>
            <a:ext cx="261329" cy="4230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369" tIns="64685" rIns="129369" bIns="64685" anchor="ctr">
            <a:spAutoFit/>
          </a:bodyPr>
          <a:lstStyle>
            <a:lvl1pPr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fr-FR"/>
          </a:p>
        </p:txBody>
      </p:sp>
      <p:sp>
        <p:nvSpPr>
          <p:cNvPr id="60" name="Rectangle 334">
            <a:extLst>
              <a:ext uri="{FF2B5EF4-FFF2-40B4-BE49-F238E27FC236}">
                <a16:creationId xmlns:a16="http://schemas.microsoft.com/office/drawing/2014/main" xmlns="" id="{1CC2AA7D-DA16-431A-930E-552F851F5B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9577" y="28554464"/>
            <a:ext cx="261329" cy="4230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369" tIns="64685" rIns="129369" bIns="64685" anchor="ctr">
            <a:spAutoFit/>
          </a:bodyPr>
          <a:lstStyle>
            <a:lvl1pPr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fr-FR"/>
          </a:p>
        </p:txBody>
      </p:sp>
      <p:sp>
        <p:nvSpPr>
          <p:cNvPr id="61" name="Rectangle 340">
            <a:extLst>
              <a:ext uri="{FF2B5EF4-FFF2-40B4-BE49-F238E27FC236}">
                <a16:creationId xmlns:a16="http://schemas.microsoft.com/office/drawing/2014/main" xmlns="" id="{66666471-7C18-49D1-877A-E564A3EE1D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9577" y="28581401"/>
            <a:ext cx="261329" cy="4230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369" tIns="64685" rIns="129369" bIns="64685" anchor="ctr">
            <a:spAutoFit/>
          </a:bodyPr>
          <a:lstStyle>
            <a:lvl1pPr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fr-FR"/>
          </a:p>
        </p:txBody>
      </p:sp>
      <p:sp>
        <p:nvSpPr>
          <p:cNvPr id="62" name="Rectangle 344">
            <a:extLst>
              <a:ext uri="{FF2B5EF4-FFF2-40B4-BE49-F238E27FC236}">
                <a16:creationId xmlns:a16="http://schemas.microsoft.com/office/drawing/2014/main" xmlns="" id="{4EE054D3-46AD-466A-A6AE-6777AB862A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9577" y="28554464"/>
            <a:ext cx="261329" cy="4230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369" tIns="64685" rIns="129369" bIns="64685" anchor="ctr">
            <a:spAutoFit/>
          </a:bodyPr>
          <a:lstStyle>
            <a:lvl1pPr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fr-FR"/>
          </a:p>
        </p:txBody>
      </p:sp>
      <p:sp>
        <p:nvSpPr>
          <p:cNvPr id="63" name="Rectangle 355">
            <a:extLst>
              <a:ext uri="{FF2B5EF4-FFF2-40B4-BE49-F238E27FC236}">
                <a16:creationId xmlns:a16="http://schemas.microsoft.com/office/drawing/2014/main" xmlns="" id="{0046D855-C083-4684-AE0B-8CCA1F58B2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9577" y="28581401"/>
            <a:ext cx="261329" cy="4230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9369" tIns="64685" rIns="129369" bIns="64685" anchor="ctr">
            <a:spAutoFit/>
          </a:bodyPr>
          <a:lstStyle>
            <a:lvl1pPr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fr-FR"/>
          </a:p>
        </p:txBody>
      </p:sp>
      <p:sp>
        <p:nvSpPr>
          <p:cNvPr id="89" name="Text Box 7"/>
          <p:cNvSpPr txBox="1">
            <a:spLocks noChangeArrowheads="1"/>
          </p:cNvSpPr>
          <p:nvPr/>
        </p:nvSpPr>
        <p:spPr bwMode="auto">
          <a:xfrm>
            <a:off x="1348775" y="14655798"/>
            <a:ext cx="13487738" cy="837904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29369" tIns="64685" rIns="129369" bIns="64685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000" b="1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Introduction</a:t>
            </a:r>
          </a:p>
          <a:p>
            <a:pPr>
              <a:spcBef>
                <a:spcPct val="50000"/>
              </a:spcBef>
            </a:pPr>
            <a:r>
              <a:rPr lang="en-US" sz="3400" dirty="0"/>
              <a:t>This</a:t>
            </a:r>
            <a:r>
              <a:rPr lang="en-US" sz="3400" dirty="0" smtClean="0"/>
              <a:t>………………………………………………………………………………………………………..</a:t>
            </a:r>
            <a:endParaRPr lang="en-US" sz="3400" dirty="0"/>
          </a:p>
          <a:p>
            <a:pPr>
              <a:spcBef>
                <a:spcPct val="50000"/>
              </a:spcBef>
            </a:pPr>
            <a:endParaRPr lang="en-US" sz="3400" b="1" dirty="0"/>
          </a:p>
          <a:p>
            <a:pPr>
              <a:spcBef>
                <a:spcPct val="50000"/>
              </a:spcBef>
            </a:pPr>
            <a:endParaRPr lang="en-US" sz="3400" b="1" dirty="0"/>
          </a:p>
          <a:p>
            <a:pPr>
              <a:spcBef>
                <a:spcPct val="50000"/>
              </a:spcBef>
            </a:pPr>
            <a:endParaRPr lang="en-US" sz="3400" b="1" dirty="0"/>
          </a:p>
          <a:p>
            <a:pPr>
              <a:spcBef>
                <a:spcPct val="50000"/>
              </a:spcBef>
            </a:pPr>
            <a:endParaRPr lang="en-US" sz="3400" b="1" dirty="0"/>
          </a:p>
          <a:p>
            <a:pPr>
              <a:spcBef>
                <a:spcPct val="50000"/>
              </a:spcBef>
            </a:pP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Fig.01</a:t>
            </a:r>
            <a:endParaRPr lang="en-US" sz="4000" dirty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4000" b="1" dirty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4000" b="1" dirty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4000" b="1" dirty="0">
              <a:latin typeface="Times New Roman" pitchFamily="18" charset="0"/>
            </a:endParaRPr>
          </a:p>
        </p:txBody>
      </p:sp>
      <p:sp>
        <p:nvSpPr>
          <p:cNvPr id="94" name="Text Box 11"/>
          <p:cNvSpPr txBox="1">
            <a:spLocks noChangeArrowheads="1"/>
          </p:cNvSpPr>
          <p:nvPr/>
        </p:nvSpPr>
        <p:spPr bwMode="auto">
          <a:xfrm>
            <a:off x="1294823" y="23301342"/>
            <a:ext cx="13536785" cy="1762773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29369" tIns="64685" rIns="129369" bIns="64685">
            <a:spAutoFit/>
          </a:bodyPr>
          <a:lstStyle/>
          <a:p>
            <a:pPr algn="ctr"/>
            <a:r>
              <a:rPr lang="en-GB" sz="5000" b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GB" sz="5000" b="1" dirty="0" smtClean="0">
                <a:latin typeface="Times New Roman" pitchFamily="18" charset="0"/>
                <a:cs typeface="Times New Roman" pitchFamily="18" charset="0"/>
              </a:rPr>
              <a:t>tudied </a:t>
            </a:r>
            <a:r>
              <a:rPr lang="en-GB" sz="5000" b="1" dirty="0">
                <a:latin typeface="Times New Roman" pitchFamily="18" charset="0"/>
                <a:cs typeface="Times New Roman" pitchFamily="18" charset="0"/>
              </a:rPr>
              <a:t>system /</a:t>
            </a:r>
            <a:r>
              <a:rPr lang="en-US" sz="5000" b="1" dirty="0" smtClean="0">
                <a:latin typeface="Times New Roman" pitchFamily="18" charset="0"/>
                <a:cs typeface="Times New Roman" pitchFamily="18" charset="0"/>
              </a:rPr>
              <a:t>Method</a:t>
            </a:r>
            <a:endParaRPr lang="en-US" sz="5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50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sz="6800" b="1" dirty="0"/>
          </a:p>
          <a:p>
            <a:endParaRPr lang="en-US" sz="6800" b="1" dirty="0"/>
          </a:p>
          <a:p>
            <a:endParaRPr lang="en-US" sz="6800" b="1" dirty="0"/>
          </a:p>
          <a:p>
            <a:endParaRPr lang="en-US" sz="6800" b="1" dirty="0"/>
          </a:p>
          <a:p>
            <a:endParaRPr lang="en-US" sz="6800" b="1" dirty="0"/>
          </a:p>
          <a:p>
            <a:endParaRPr lang="en-US" sz="6800" b="1" dirty="0"/>
          </a:p>
          <a:p>
            <a:endParaRPr lang="en-US" sz="4000" dirty="0"/>
          </a:p>
          <a:p>
            <a:endParaRPr lang="en-US" dirty="0"/>
          </a:p>
          <a:p>
            <a:endParaRPr lang="en-US" sz="4000" dirty="0"/>
          </a:p>
          <a:p>
            <a:endParaRPr lang="en-US" sz="4000" dirty="0"/>
          </a:p>
          <a:p>
            <a:endParaRPr lang="en-US" sz="4000" dirty="0"/>
          </a:p>
          <a:p>
            <a:endParaRPr lang="en-US" sz="4000" dirty="0"/>
          </a:p>
          <a:p>
            <a:endParaRPr lang="en-US" sz="4000" dirty="0"/>
          </a:p>
          <a:p>
            <a:endParaRPr lang="en-US" sz="4000" dirty="0"/>
          </a:p>
          <a:p>
            <a:endParaRPr lang="en-US" sz="4000" dirty="0"/>
          </a:p>
          <a:p>
            <a:endParaRPr lang="en-US" sz="4000" dirty="0"/>
          </a:p>
          <a:p>
            <a:endParaRPr lang="en-US" sz="4000" dirty="0"/>
          </a:p>
          <a:p>
            <a:endParaRPr lang="en-US" sz="4000" dirty="0"/>
          </a:p>
          <a:p>
            <a:endParaRPr lang="en-US" sz="4000" dirty="0"/>
          </a:p>
          <a:p>
            <a:endParaRPr lang="en-US" sz="4000" dirty="0"/>
          </a:p>
          <a:p>
            <a:endParaRPr lang="en-US" sz="4000" dirty="0"/>
          </a:p>
          <a:p>
            <a:endParaRPr lang="en-US" sz="4000" dirty="0"/>
          </a:p>
        </p:txBody>
      </p:sp>
      <p:sp>
        <p:nvSpPr>
          <p:cNvPr id="95" name="Text Box 8"/>
          <p:cNvSpPr txBox="1">
            <a:spLocks noChangeArrowheads="1"/>
          </p:cNvSpPr>
          <p:nvPr/>
        </p:nvSpPr>
        <p:spPr bwMode="auto">
          <a:xfrm>
            <a:off x="1384120" y="7820224"/>
            <a:ext cx="13398443" cy="637553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29369" tIns="64685" rIns="129369" bIns="64685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000" b="1" dirty="0">
                <a:latin typeface="Times New Roman" pitchFamily="18" charset="0"/>
                <a:cs typeface="Times New Roman" pitchFamily="18" charset="0"/>
              </a:rPr>
              <a:t>Abstract</a:t>
            </a:r>
          </a:p>
          <a:p>
            <a:pPr>
              <a:spcBef>
                <a:spcPct val="50000"/>
              </a:spcBef>
            </a:pP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This paper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….............................................................................................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dirty="0" smtClean="0"/>
          </a:p>
          <a:p>
            <a:pPr>
              <a:spcBef>
                <a:spcPct val="50000"/>
              </a:spcBef>
            </a:pPr>
            <a:endParaRPr lang="en-US" dirty="0" smtClean="0"/>
          </a:p>
          <a:p>
            <a:pPr>
              <a:spcBef>
                <a:spcPct val="50000"/>
              </a:spcBef>
            </a:pPr>
            <a:endParaRPr lang="en-US" dirty="0" smtClean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96" name="Text Box 12"/>
          <p:cNvSpPr txBox="1">
            <a:spLocks noChangeArrowheads="1"/>
          </p:cNvSpPr>
          <p:nvPr/>
        </p:nvSpPr>
        <p:spPr bwMode="auto">
          <a:xfrm>
            <a:off x="15214171" y="7793287"/>
            <a:ext cx="13838419" cy="131760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29369" tIns="64685" rIns="129369" bIns="64685">
            <a:spAutoFit/>
          </a:bodyPr>
          <a:lstStyle/>
          <a:p>
            <a:pPr algn="ctr"/>
            <a:r>
              <a:rPr lang="en-US" sz="5000" b="1" dirty="0" smtClean="0">
                <a:latin typeface="Times New Roman" pitchFamily="18" charset="0"/>
                <a:cs typeface="Times New Roman" pitchFamily="18" charset="0"/>
              </a:rPr>
              <a:t>Results</a:t>
            </a:r>
            <a:r>
              <a:rPr lang="en-US" sz="5000" b="1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5000" b="1" dirty="0">
                <a:latin typeface="Times New Roman" pitchFamily="18" charset="0"/>
                <a:cs typeface="Times New Roman" pitchFamily="18" charset="0"/>
              </a:rPr>
              <a:t>applications</a:t>
            </a:r>
            <a:r>
              <a:rPr lang="en-GB" sz="5400" dirty="0"/>
              <a:t> </a:t>
            </a:r>
            <a:endParaRPr lang="en-US" sz="5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5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5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5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500" b="1" dirty="0" smtClean="0">
                <a:latin typeface="Times New Roman" pitchFamily="18" charset="0"/>
                <a:cs typeface="Times New Roman" pitchFamily="18" charset="0"/>
              </a:rPr>
              <a:t>Fig.02</a:t>
            </a:r>
            <a:endParaRPr lang="en-US" sz="35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5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5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5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5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5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5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500" b="1" dirty="0">
                <a:latin typeface="Times New Roman" pitchFamily="18" charset="0"/>
                <a:cs typeface="Times New Roman" pitchFamily="18" charset="0"/>
              </a:rPr>
              <a:t>Table.01</a:t>
            </a:r>
          </a:p>
          <a:p>
            <a:pPr algn="ctr"/>
            <a:endParaRPr lang="en-US" sz="4000" b="1" dirty="0"/>
          </a:p>
          <a:p>
            <a:endParaRPr lang="en-US" sz="5700" dirty="0"/>
          </a:p>
          <a:p>
            <a:endParaRPr lang="en-US" sz="4000" dirty="0"/>
          </a:p>
          <a:p>
            <a:endParaRPr lang="en-US" sz="4000" dirty="0"/>
          </a:p>
          <a:p>
            <a:endParaRPr lang="en-US" sz="4000" dirty="0"/>
          </a:p>
          <a:p>
            <a:endParaRPr lang="en-US" sz="4000" dirty="0"/>
          </a:p>
          <a:p>
            <a:endParaRPr lang="en-US" sz="4000" dirty="0"/>
          </a:p>
          <a:p>
            <a:endParaRPr lang="en-US" sz="4000" dirty="0"/>
          </a:p>
          <a:p>
            <a:endParaRPr lang="en-US" sz="4000" dirty="0"/>
          </a:p>
          <a:p>
            <a:endParaRPr lang="en-US" sz="4000" dirty="0"/>
          </a:p>
          <a:p>
            <a:endParaRPr lang="en-US" sz="4000" dirty="0"/>
          </a:p>
          <a:p>
            <a:endParaRPr lang="en-US" sz="4000" dirty="0"/>
          </a:p>
        </p:txBody>
      </p:sp>
      <p:sp>
        <p:nvSpPr>
          <p:cNvPr id="97" name="Text Box 13"/>
          <p:cNvSpPr txBox="1">
            <a:spLocks noChangeArrowheads="1"/>
          </p:cNvSpPr>
          <p:nvPr/>
        </p:nvSpPr>
        <p:spPr bwMode="auto">
          <a:xfrm>
            <a:off x="15302452" y="29676426"/>
            <a:ext cx="13748447" cy="49320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29369" tIns="64685" rIns="129369" bIns="64685">
            <a:spAutoFit/>
          </a:bodyPr>
          <a:lstStyle/>
          <a:p>
            <a:pPr marL="503103" indent="-503103" algn="ctr">
              <a:spcBef>
                <a:spcPct val="20000"/>
              </a:spcBef>
              <a:buClr>
                <a:srgbClr val="0099CC"/>
              </a:buClr>
              <a:buSzPct val="100000"/>
              <a:defRPr/>
            </a:pPr>
            <a:r>
              <a:rPr lang="en-GB" sz="5000" b="1" dirty="0">
                <a:latin typeface="Times New Roman" pitchFamily="18" charset="0"/>
                <a:cs typeface="Times New Roman" pitchFamily="18" charset="0"/>
              </a:rPr>
              <a:t>Future works</a:t>
            </a:r>
            <a:endParaRPr lang="fr-FR" sz="5000" b="1" dirty="0">
              <a:latin typeface="Times New Roman" pitchFamily="18" charset="0"/>
              <a:cs typeface="Times New Roman" pitchFamily="18" charset="0"/>
            </a:endParaRPr>
          </a:p>
          <a:p>
            <a:pPr marL="503103" indent="-503103">
              <a:spcBef>
                <a:spcPct val="20000"/>
              </a:spcBef>
              <a:buClr>
                <a:srgbClr val="0099CC"/>
              </a:buClr>
              <a:buSzPct val="100000"/>
              <a:defRPr/>
            </a:pPr>
            <a:endParaRPr kumimoji="1" lang="fr-FR" sz="5000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endParaRPr lang="en-US" sz="4000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sz="4000" dirty="0"/>
          </a:p>
          <a:p>
            <a:pPr>
              <a:spcBef>
                <a:spcPct val="50000"/>
              </a:spcBef>
            </a:pPr>
            <a:endParaRPr lang="en-US" sz="4000" dirty="0"/>
          </a:p>
          <a:p>
            <a:pPr>
              <a:spcBef>
                <a:spcPct val="50000"/>
              </a:spcBef>
            </a:pPr>
            <a:endParaRPr lang="en-US" sz="4000" dirty="0"/>
          </a:p>
          <a:p>
            <a:pPr>
              <a:spcBef>
                <a:spcPct val="50000"/>
              </a:spcBef>
            </a:pPr>
            <a:endParaRPr lang="en-US" sz="4000" dirty="0"/>
          </a:p>
        </p:txBody>
      </p:sp>
      <p:sp>
        <p:nvSpPr>
          <p:cNvPr id="98" name="Text Box 15"/>
          <p:cNvSpPr txBox="1">
            <a:spLocks noChangeArrowheads="1"/>
          </p:cNvSpPr>
          <p:nvPr/>
        </p:nvSpPr>
        <p:spPr bwMode="auto">
          <a:xfrm>
            <a:off x="15246050" y="34893632"/>
            <a:ext cx="13946323" cy="595121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29369" tIns="64685" rIns="129369" bIns="64685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000" b="1" dirty="0" smtClean="0">
                <a:latin typeface="Times New Roman" pitchFamily="18" charset="0"/>
                <a:cs typeface="Times New Roman" pitchFamily="18" charset="0"/>
              </a:rPr>
              <a:t>Main references</a:t>
            </a:r>
            <a:endParaRPr lang="en-US" sz="50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endParaRPr lang="en-US" sz="5000" b="1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800" b="1" dirty="0"/>
          </a:p>
          <a:p>
            <a:pPr>
              <a:spcBef>
                <a:spcPct val="50000"/>
              </a:spcBef>
            </a:pPr>
            <a:endParaRPr lang="en-US" sz="2800" b="1" dirty="0"/>
          </a:p>
          <a:p>
            <a:pPr>
              <a:spcBef>
                <a:spcPct val="50000"/>
              </a:spcBef>
            </a:pPr>
            <a:endParaRPr lang="en-US" sz="2800" dirty="0"/>
          </a:p>
          <a:p>
            <a:pPr>
              <a:spcBef>
                <a:spcPct val="50000"/>
              </a:spcBef>
            </a:pPr>
            <a:endParaRPr lang="en-US" sz="2800" dirty="0"/>
          </a:p>
          <a:p>
            <a:pPr>
              <a:spcBef>
                <a:spcPct val="50000"/>
              </a:spcBef>
            </a:pPr>
            <a:endParaRPr lang="en-US" sz="2800" dirty="0"/>
          </a:p>
          <a:p>
            <a:pPr>
              <a:spcBef>
                <a:spcPct val="50000"/>
              </a:spcBef>
            </a:pPr>
            <a:endParaRPr lang="en-US" sz="2800" dirty="0"/>
          </a:p>
        </p:txBody>
      </p:sp>
      <p:pic>
        <p:nvPicPr>
          <p:cNvPr id="28" name="Image 27" descr="الوصف: Nouvelle image (1)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693733" cy="4139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ZoneTexte 28"/>
          <p:cNvSpPr txBox="1"/>
          <p:nvPr/>
        </p:nvSpPr>
        <p:spPr>
          <a:xfrm>
            <a:off x="516060" y="411395"/>
            <a:ext cx="29427795" cy="3208399"/>
          </a:xfrm>
          <a:prstGeom prst="rect">
            <a:avLst/>
          </a:prstGeom>
          <a:noFill/>
        </p:spPr>
        <p:txBody>
          <a:bodyPr wrap="square" lIns="129369" tIns="64685" rIns="129369" bIns="64685" rtlCol="0">
            <a:spAutoFit/>
          </a:bodyPr>
          <a:lstStyle/>
          <a:p>
            <a:pPr algn="ctr"/>
            <a:r>
              <a:rPr lang="en-US" sz="5000" dirty="0"/>
              <a:t>University of </a:t>
            </a:r>
            <a:r>
              <a:rPr lang="en-US" sz="5000" dirty="0" err="1"/>
              <a:t>Echahid</a:t>
            </a:r>
            <a:r>
              <a:rPr lang="en-US" sz="5000" dirty="0"/>
              <a:t> </a:t>
            </a:r>
            <a:r>
              <a:rPr lang="en-US" sz="5000" dirty="0" err="1"/>
              <a:t>Hamma</a:t>
            </a:r>
            <a:r>
              <a:rPr lang="en-US" sz="5000" dirty="0"/>
              <a:t> </a:t>
            </a:r>
            <a:r>
              <a:rPr lang="en-US" sz="5000" dirty="0" err="1"/>
              <a:t>Lakhdar</a:t>
            </a:r>
            <a:r>
              <a:rPr lang="en-US" sz="5000" dirty="0"/>
              <a:t> El-</a:t>
            </a:r>
            <a:r>
              <a:rPr lang="en-US" sz="5000" dirty="0" err="1"/>
              <a:t>Oued</a:t>
            </a:r>
            <a:r>
              <a:rPr lang="en-US" sz="5000" dirty="0"/>
              <a:t>, Algeria Faculty of Technology </a:t>
            </a:r>
          </a:p>
          <a:p>
            <a:pPr algn="ctr"/>
            <a:r>
              <a:rPr lang="en-US" sz="5000" dirty="0"/>
              <a:t>The First IEEE International Conference on Communications,</a:t>
            </a:r>
          </a:p>
          <a:p>
            <a:pPr algn="ctr"/>
            <a:r>
              <a:rPr lang="en-US" sz="5000" dirty="0"/>
              <a:t>Control  Systems and Signal Processing ( CCSSP 2020)</a:t>
            </a:r>
          </a:p>
          <a:p>
            <a:pPr algn="ctr"/>
            <a:r>
              <a:rPr lang="en-US" sz="5000" dirty="0"/>
              <a:t>16-17 March 2020 El-</a:t>
            </a:r>
            <a:r>
              <a:rPr lang="en-US" sz="5000" dirty="0" err="1"/>
              <a:t>Oued</a:t>
            </a:r>
            <a:r>
              <a:rPr lang="en-US" sz="5000" dirty="0"/>
              <a:t>, Algeria</a:t>
            </a:r>
            <a:endParaRPr lang="fr-FR" sz="5000" dirty="0"/>
          </a:p>
        </p:txBody>
      </p:sp>
      <p:pic>
        <p:nvPicPr>
          <p:cNvPr id="30" name="Image 29" descr="C:\Users\Riadh ajgou\Desktop\V6_CCSP20_Eloued\img\logoConf2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737449" y="528448"/>
            <a:ext cx="4584089" cy="32991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ZoneTexte 30"/>
          <p:cNvSpPr txBox="1"/>
          <p:nvPr/>
        </p:nvSpPr>
        <p:spPr>
          <a:xfrm>
            <a:off x="1312245" y="6419276"/>
            <a:ext cx="3075205" cy="783342"/>
          </a:xfrm>
          <a:prstGeom prst="rect">
            <a:avLst/>
          </a:prstGeom>
          <a:noFill/>
        </p:spPr>
        <p:txBody>
          <a:bodyPr wrap="square" lIns="129369" tIns="64685" rIns="129369" bIns="64685" rtlCol="0">
            <a:spAutoFit/>
          </a:bodyPr>
          <a:lstStyle/>
          <a:p>
            <a:r>
              <a:rPr lang="fr-FR" sz="4200" b="1" dirty="0">
                <a:latin typeface="Arial Black" pitchFamily="34" charset="0"/>
              </a:rPr>
              <a:t>ID:</a:t>
            </a:r>
            <a:r>
              <a:rPr lang="fr-FR" sz="4200" dirty="0"/>
              <a:t>…….. </a:t>
            </a:r>
          </a:p>
        </p:txBody>
      </p:sp>
      <p:sp>
        <p:nvSpPr>
          <p:cNvPr id="23" name="Text Box 13"/>
          <p:cNvSpPr txBox="1">
            <a:spLocks noChangeArrowheads="1"/>
          </p:cNvSpPr>
          <p:nvPr/>
        </p:nvSpPr>
        <p:spPr bwMode="auto">
          <a:xfrm>
            <a:off x="15338863" y="21418216"/>
            <a:ext cx="13748447" cy="78480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29369" tIns="64685" rIns="129369" bIns="64685">
            <a:spAutoFit/>
          </a:bodyPr>
          <a:lstStyle/>
          <a:p>
            <a:pPr marL="503103" indent="-503103" algn="ctr">
              <a:spcBef>
                <a:spcPct val="20000"/>
              </a:spcBef>
              <a:buClr>
                <a:srgbClr val="0099CC"/>
              </a:buClr>
              <a:buSzPct val="100000"/>
              <a:defRPr/>
            </a:pPr>
            <a:r>
              <a:rPr lang="fr-FR" sz="5000" b="1" dirty="0" smtClean="0">
                <a:latin typeface="Times New Roman" pitchFamily="18" charset="0"/>
                <a:cs typeface="Times New Roman" pitchFamily="18" charset="0"/>
              </a:rPr>
              <a:t>Discussion</a:t>
            </a:r>
            <a:endParaRPr lang="fr-FR" sz="5000" b="1" dirty="0">
              <a:latin typeface="Times New Roman" pitchFamily="18" charset="0"/>
              <a:cs typeface="Times New Roman" pitchFamily="18" charset="0"/>
            </a:endParaRPr>
          </a:p>
          <a:p>
            <a:pPr marL="503103" indent="-503103">
              <a:spcBef>
                <a:spcPct val="20000"/>
              </a:spcBef>
              <a:buClr>
                <a:srgbClr val="0099CC"/>
              </a:buClr>
              <a:buSzPct val="100000"/>
              <a:defRPr/>
            </a:pPr>
            <a:endParaRPr kumimoji="1" lang="fr-FR" sz="5000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4000" dirty="0" smtClean="0"/>
              <a:t>1/………………………………………………………………………………………………..</a:t>
            </a:r>
          </a:p>
          <a:p>
            <a:pPr>
              <a:spcBef>
                <a:spcPct val="50000"/>
              </a:spcBef>
            </a:pPr>
            <a:r>
              <a:rPr lang="en-US" sz="4000" dirty="0" smtClean="0"/>
              <a:t>2/…………………………………………………………………………………………………</a:t>
            </a:r>
            <a:endParaRPr lang="en-US" sz="4000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sz="4000" dirty="0"/>
          </a:p>
          <a:p>
            <a:pPr>
              <a:spcBef>
                <a:spcPct val="50000"/>
              </a:spcBef>
            </a:pPr>
            <a:endParaRPr lang="en-US" sz="4000" dirty="0"/>
          </a:p>
          <a:p>
            <a:pPr>
              <a:spcBef>
                <a:spcPct val="50000"/>
              </a:spcBef>
            </a:pPr>
            <a:endParaRPr lang="en-US" sz="4000" dirty="0"/>
          </a:p>
          <a:p>
            <a:pPr>
              <a:spcBef>
                <a:spcPct val="50000"/>
              </a:spcBef>
            </a:pPr>
            <a:endParaRPr lang="en-US" sz="4000" dirty="0"/>
          </a:p>
        </p:txBody>
      </p:sp>
      <p:sp>
        <p:nvSpPr>
          <p:cNvPr id="2" name="ZoneTexte 1"/>
          <p:cNvSpPr txBox="1"/>
          <p:nvPr/>
        </p:nvSpPr>
        <p:spPr>
          <a:xfrm>
            <a:off x="24800516" y="5337985"/>
            <a:ext cx="52675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solidFill>
                  <a:srgbClr val="FF0000"/>
                </a:solidFill>
                <a:latin typeface="Arial Black" pitchFamily="34" charset="0"/>
              </a:rPr>
              <a:t>Logo of </a:t>
            </a:r>
            <a:r>
              <a:rPr lang="fr-FR" sz="3200" b="1" dirty="0" err="1" smtClean="0">
                <a:solidFill>
                  <a:srgbClr val="FF0000"/>
                </a:solidFill>
                <a:latin typeface="Arial Black" pitchFamily="34" charset="0"/>
              </a:rPr>
              <a:t>your</a:t>
            </a:r>
            <a:r>
              <a:rPr lang="fr-FR" sz="3200" b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</a:p>
          <a:p>
            <a:r>
              <a:rPr lang="fr-FR" sz="3200" b="1" dirty="0" smtClean="0">
                <a:solidFill>
                  <a:srgbClr val="FF0000"/>
                </a:solidFill>
                <a:latin typeface="Arial Black" pitchFamily="34" charset="0"/>
              </a:rPr>
              <a:t>institution/ </a:t>
            </a:r>
            <a:r>
              <a:rPr lang="fr-FR" sz="3200" b="1" dirty="0" err="1" smtClean="0">
                <a:solidFill>
                  <a:srgbClr val="FF0000"/>
                </a:solidFill>
                <a:latin typeface="Arial Black" pitchFamily="34" charset="0"/>
              </a:rPr>
              <a:t>Lab</a:t>
            </a:r>
            <a:r>
              <a:rPr lang="fr-FR" sz="3200" b="1" dirty="0" smtClean="0">
                <a:solidFill>
                  <a:srgbClr val="FF0000"/>
                </a:solidFill>
                <a:latin typeface="Arial Black" pitchFamily="34" charset="0"/>
              </a:rPr>
              <a:t>, </a:t>
            </a:r>
            <a:r>
              <a:rPr lang="fr-FR" sz="3200" b="1" dirty="0" err="1" smtClean="0">
                <a:solidFill>
                  <a:srgbClr val="FF0000"/>
                </a:solidFill>
                <a:latin typeface="Arial Black" pitchFamily="34" charset="0"/>
              </a:rPr>
              <a:t>here</a:t>
            </a:r>
            <a:r>
              <a:rPr lang="fr-FR" sz="3200" b="1" dirty="0" smtClean="0">
                <a:latin typeface="Arial Black" pitchFamily="34" charset="0"/>
              </a:rPr>
              <a:t> </a:t>
            </a:r>
            <a:endParaRPr lang="en-GB" sz="3200" b="1" dirty="0">
              <a:latin typeface="Arial Black" pitchFamily="34" charset="0"/>
            </a:endParaRPr>
          </a:p>
        </p:txBody>
      </p:sp>
      <p:pic>
        <p:nvPicPr>
          <p:cNvPr id="26" name="Picture 4" descr="bluline"/>
          <p:cNvPicPr preferRelativeResize="0">
            <a:picLocks noChangeArrowheads="1"/>
          </p:cNvPicPr>
          <p:nvPr/>
        </p:nvPicPr>
        <p:blipFill>
          <a:blip r:embed="rId4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-32025" y="7338785"/>
            <a:ext cx="30312000" cy="3433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C165FF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1027" name="Picture 3" descr="C:\Users\user\Desktop\CCSSP2020\صور مدينة وادي سوف\IEE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95649" y="1984113"/>
            <a:ext cx="3623199" cy="1470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302030" y="1995052"/>
            <a:ext cx="4011418" cy="15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7453804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</TotalTime>
  <Words>82</Words>
  <Application>Microsoft Office PowerPoint</Application>
  <PresentationFormat>Personnalisé</PresentationFormat>
  <Paragraphs>92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Office Teması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HÜRCAN SAMET ÇAKIR</dc:creator>
  <cp:lastModifiedBy>Riadh ajgou</cp:lastModifiedBy>
  <cp:revision>26</cp:revision>
  <dcterms:created xsi:type="dcterms:W3CDTF">2018-08-14T22:40:29Z</dcterms:created>
  <dcterms:modified xsi:type="dcterms:W3CDTF">2020-03-05T10:12:54Z</dcterms:modified>
</cp:coreProperties>
</file>